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569" autoAdjust="0"/>
  </p:normalViewPr>
  <p:slideViewPr>
    <p:cSldViewPr>
      <p:cViewPr>
        <p:scale>
          <a:sx n="70" d="100"/>
          <a:sy n="70" d="100"/>
        </p:scale>
        <p:origin x="-116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90B6-E7B1-462B-985F-99962865DE95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8C9E5-5D4A-4245-949A-23A48946C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Презентация на областной заочный конкурс детского творчества </a:t>
            </a:r>
            <a:b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«Страна финансов»</a:t>
            </a:r>
            <a:endParaRPr lang="ru-RU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latin typeface="Arial Narrow" pitchFamily="34" charset="0"/>
              </a:rPr>
              <a:t>Составили обучающиеся 5 и 6 </a:t>
            </a:r>
            <a:r>
              <a:rPr lang="ru-RU" b="1" i="1" dirty="0" smtClean="0">
                <a:latin typeface="Arial Narrow" pitchFamily="34" charset="0"/>
              </a:rPr>
              <a:t>класса</a:t>
            </a:r>
            <a:endParaRPr lang="ru-RU" b="1" i="1" dirty="0" smtClean="0">
              <a:latin typeface="Arial Narrow" pitchFamily="34" charset="0"/>
            </a:endParaRPr>
          </a:p>
          <a:p>
            <a:pPr marL="457200" indent="-457200">
              <a:buAutoNum type="arabicPeriod"/>
            </a:pPr>
            <a:r>
              <a:rPr lang="ru-RU" b="1" i="1" dirty="0" smtClean="0">
                <a:latin typeface="Arial Narrow" pitchFamily="34" charset="0"/>
              </a:rPr>
              <a:t>Константинова </a:t>
            </a:r>
            <a:r>
              <a:rPr lang="ru-RU" b="1" i="1" dirty="0" smtClean="0">
                <a:latin typeface="Arial Narrow" pitchFamily="34" charset="0"/>
              </a:rPr>
              <a:t>А.</a:t>
            </a:r>
            <a:endParaRPr lang="ru-RU" b="1" i="1" dirty="0" smtClean="0">
              <a:latin typeface="Arial Narrow" pitchFamily="34" charset="0"/>
            </a:endParaRPr>
          </a:p>
          <a:p>
            <a:pPr marL="457200" indent="-457200">
              <a:buAutoNum type="arabicPeriod"/>
            </a:pPr>
            <a:r>
              <a:rPr lang="ru-RU" b="1" i="1" dirty="0" smtClean="0">
                <a:latin typeface="Arial Narrow" pitchFamily="34" charset="0"/>
              </a:rPr>
              <a:t>Моисеев </a:t>
            </a:r>
            <a:r>
              <a:rPr lang="ru-RU" b="1" i="1" dirty="0" smtClean="0">
                <a:latin typeface="Arial Narrow" pitchFamily="34" charset="0"/>
              </a:rPr>
              <a:t>С.</a:t>
            </a:r>
          </a:p>
          <a:p>
            <a:pPr marL="0" indent="0" algn="r">
              <a:buNone/>
            </a:pPr>
            <a:r>
              <a:rPr lang="ru-RU" b="1" i="1" dirty="0" err="1" smtClean="0">
                <a:latin typeface="Arial Narrow" pitchFamily="34" charset="0"/>
              </a:rPr>
              <a:t>Коношский</a:t>
            </a:r>
            <a:r>
              <a:rPr lang="ru-RU" b="1" i="1" dirty="0" smtClean="0">
                <a:latin typeface="Arial Narrow" pitchFamily="34" charset="0"/>
              </a:rPr>
              <a:t> район</a:t>
            </a:r>
            <a:endParaRPr lang="ru-RU" b="1" i="1" dirty="0" smtClean="0">
              <a:latin typeface="Arial Narrow" pitchFamily="34" charset="0"/>
            </a:endParaRPr>
          </a:p>
          <a:p>
            <a:pPr marL="457200" indent="-457200"/>
            <a:endParaRPr lang="ru-RU" b="1" i="1" dirty="0" smtClean="0">
              <a:latin typeface="Arial Narrow" pitchFamily="34" charset="0"/>
            </a:endParaRPr>
          </a:p>
          <a:p>
            <a:pPr marL="457200" indent="-457200"/>
            <a:r>
              <a:rPr lang="ru-RU" b="1" i="1" dirty="0" smtClean="0">
                <a:latin typeface="Arial Narrow" pitchFamily="34" charset="0"/>
              </a:rPr>
              <a:t>Название работы  </a:t>
            </a:r>
            <a:r>
              <a:rPr lang="ru-RU" b="1" i="1" dirty="0" smtClean="0">
                <a:solidFill>
                  <a:srgbClr val="FF0000"/>
                </a:solidFill>
              </a:rPr>
              <a:t>«Мы с финансами на ты»</a:t>
            </a:r>
          </a:p>
          <a:p>
            <a:pPr marL="457200" indent="-457200"/>
            <a:r>
              <a:rPr lang="ru-RU" sz="2800" b="1" i="1" dirty="0" smtClean="0">
                <a:latin typeface="Arial Narrow" pitchFamily="34" charset="0"/>
              </a:rPr>
              <a:t>Форма игры</a:t>
            </a:r>
            <a:r>
              <a:rPr lang="ru-RU" b="1" i="1" dirty="0" smtClean="0">
                <a:solidFill>
                  <a:srgbClr val="993366"/>
                </a:solidFill>
              </a:rPr>
              <a:t> – </a:t>
            </a:r>
            <a:r>
              <a:rPr lang="ru-RU" sz="2800" b="1" i="1" dirty="0" smtClean="0">
                <a:latin typeface="Arial Narrow" pitchFamily="34" charset="0"/>
              </a:rPr>
              <a:t>отгадай загадки</a:t>
            </a:r>
          </a:p>
          <a:p>
            <a:pPr marL="457200" indent="-457200"/>
            <a:r>
              <a:rPr lang="ru-RU" sz="2800" b="1" i="1" dirty="0" smtClean="0">
                <a:latin typeface="Arial Narrow" pitchFamily="34" charset="0"/>
              </a:rPr>
              <a:t>Руководитель:  Голикова </a:t>
            </a:r>
            <a:r>
              <a:rPr lang="ru-RU" sz="2800" b="1" i="1" dirty="0" smtClean="0">
                <a:latin typeface="Arial Narrow" pitchFamily="34" charset="0"/>
              </a:rPr>
              <a:t>Е. В. </a:t>
            </a:r>
            <a:r>
              <a:rPr lang="ru-RU" sz="2800" b="1" i="1" dirty="0" smtClean="0">
                <a:latin typeface="Arial Narrow" pitchFamily="34" charset="0"/>
              </a:rPr>
              <a:t>(учитель физики, математики)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52128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Расчёт зарплаты — знать пора -</a:t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проводят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срок …</a:t>
            </a:r>
            <a:r>
              <a:rPr lang="ru-RU" sz="3900" dirty="0"/>
              <a:t/>
            </a:r>
            <a:br>
              <a:rPr lang="ru-RU" sz="3900" dirty="0"/>
            </a:br>
            <a:endParaRPr lang="ru-RU" sz="39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429000"/>
            <a:ext cx="3600400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бухгалтера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157192"/>
            <a:ext cx="3456384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директора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2664296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доктора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7" name="Содержимое 6" descr="Картинки по запросу картинка бухгалтер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571612"/>
            <a:ext cx="421484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«Мы с финансами на ты!»</a:t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7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Игра для обучающихся начальной школы</a:t>
            </a:r>
            <a:endParaRPr lang="ru-RU" sz="27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                               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Правила игры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</a:t>
            </a:r>
            <a:r>
              <a:rPr lang="ru-RU" b="1" i="1" dirty="0" smtClean="0">
                <a:latin typeface="Arial Narrow" pitchFamily="34" charset="0"/>
              </a:rPr>
              <a:t>Прочитайте внимательно загадку.</a:t>
            </a:r>
            <a:endParaRPr lang="ru-RU" sz="1800" b="1" i="1" dirty="0" smtClean="0">
              <a:latin typeface="Arial Narrow" pitchFamily="34" charset="0"/>
            </a:endParaRPr>
          </a:p>
          <a:p>
            <a:pPr>
              <a:buNone/>
            </a:pPr>
            <a:endParaRPr lang="ru-RU" b="1" i="1" dirty="0">
              <a:latin typeface="Arial Narrow" pitchFamily="34" charset="0"/>
            </a:endParaRP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     Выберите из предложенных вариантов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      ответ.</a:t>
            </a:r>
          </a:p>
          <a:p>
            <a:pPr>
              <a:buNone/>
            </a:pPr>
            <a:endParaRPr lang="ru-RU" b="1" i="1" dirty="0">
              <a:latin typeface="Arial Narrow" pitchFamily="34" charset="0"/>
            </a:endParaRP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     Если вы ответили верно, появится</a:t>
            </a:r>
          </a:p>
          <a:p>
            <a:pPr>
              <a:buNone/>
            </a:pPr>
            <a:r>
              <a:rPr lang="ru-RU" b="1" i="1" dirty="0">
                <a:latin typeface="Arial Narrow" pitchFamily="34" charset="0"/>
              </a:rPr>
              <a:t> </a:t>
            </a:r>
            <a:r>
              <a:rPr lang="ru-RU" b="1" i="1" dirty="0" smtClean="0">
                <a:latin typeface="Arial Narrow" pitchFamily="34" charset="0"/>
              </a:rPr>
              <a:t>    картинка на ответ загадки.</a:t>
            </a:r>
          </a:p>
          <a:p>
            <a:pPr algn="ctr">
              <a:buNone/>
            </a:pPr>
            <a:r>
              <a:rPr lang="ru-RU" sz="5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Желаем успеха!</a:t>
            </a:r>
            <a:endParaRPr lang="ru-RU" sz="5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Люди ходят на базар:</a:t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там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дешевле весь…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i="1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Arial Narrow" pitchFamily="34" charset="0"/>
              </a:rPr>
              <a:t>        </a:t>
            </a:r>
            <a:endParaRPr lang="ru-RU" sz="6000" b="1" i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2592288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бульвар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3356992"/>
            <a:ext cx="2040943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товар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013176"/>
            <a:ext cx="1848583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навар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9" name="Рисунок 8" descr="Картинки по запросу картинка това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857364"/>
            <a:ext cx="500066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 товаре быть должна</a:t>
            </a:r>
            <a:b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4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обязательно</a:t>
            </a:r>
            <a: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556792"/>
            <a:ext cx="1512168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цена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996952"/>
            <a:ext cx="1584176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вина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4653136"/>
            <a:ext cx="1800200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шина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7" name="Содержимое 6" descr="Картинки по запросу картинка цена на товар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571612"/>
            <a:ext cx="628654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 ребёнка нет без мамы,</a:t>
            </a:r>
            <a:b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4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сбыта </a:t>
            </a:r>
            <a: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нету без…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3600400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диаграммы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013176"/>
            <a:ext cx="4032448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фонограммы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212976"/>
            <a:ext cx="2736304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рекламы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7" name="Содержимое 6" descr="реклама в балаших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43050"/>
            <a:ext cx="414337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Коль трудился круглый год,</a:t>
            </a:r>
            <a:b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4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будет </a:t>
            </a:r>
            <a:r>
              <a:rPr lang="ru-RU" sz="4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кругленьким…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1944216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доход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301208"/>
            <a:ext cx="1944216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заход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573016"/>
            <a:ext cx="2520280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подход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7" name="Рисунок 6" descr="Картинки по запросу картинка дохо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571612"/>
            <a:ext cx="45720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Дела у нас пойдут на лад:</a:t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мы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лучший банк внесли свой…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844824"/>
            <a:ext cx="1872208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вклад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284984"/>
            <a:ext cx="2088232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заклад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013176"/>
            <a:ext cx="2304256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доклад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7" name="Рисунок 6" descr="Картинки по запросу картинка дохо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857364"/>
            <a:ext cx="528641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714202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Мебель купили, одежду, посуду.</a:t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брали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для этого в банке мы…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916832"/>
            <a:ext cx="2232248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деньги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501008"/>
            <a:ext cx="1800200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ссуду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013176"/>
            <a:ext cx="1872208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Narrow" pitchFamily="34" charset="0"/>
              </a:rPr>
              <a:t>вклад</a:t>
            </a:r>
            <a:endParaRPr lang="ru-RU" sz="54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7" name="Рисунок 6" descr="Картинки по запросу картинка ссу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928802"/>
            <a:ext cx="550072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Он финансовый факир,</a:t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банк к себе вас ждёт …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72816"/>
            <a:ext cx="2448272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банкир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5157192"/>
            <a:ext cx="2520280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мундир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501008"/>
            <a:ext cx="2664296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турнир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Банкир (340x477, 17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643051"/>
            <a:ext cx="3558092" cy="445696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157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на областной заочный конкурс детского творчества  «Страна финансов»</vt:lpstr>
      <vt:lpstr> «Мы с финансами на ты!» Игра для обучающихся начальной школы</vt:lpstr>
      <vt:lpstr>Люди ходят на базар: там дешевле весь…</vt:lpstr>
      <vt:lpstr>На товаре быть должна обязательно… </vt:lpstr>
      <vt:lpstr>Как ребёнка нет без мамы, сбыта нету без… </vt:lpstr>
      <vt:lpstr>Коль трудился круглый год, будет кругленьким… </vt:lpstr>
      <vt:lpstr>Дела у нас пойдут на лад: мы в лучший банк внесли свой…</vt:lpstr>
      <vt:lpstr>Мебель купили, одежду, посуду. брали для этого в банке мы… </vt:lpstr>
      <vt:lpstr>Он финансовый факир, в банк к себе вас ждёт … </vt:lpstr>
      <vt:lpstr>Расчёт зарплаты — знать пора - проводят в срок 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Лидия Николаевна Волова</cp:lastModifiedBy>
  <cp:revision>24</cp:revision>
  <dcterms:created xsi:type="dcterms:W3CDTF">2018-03-29T17:03:17Z</dcterms:created>
  <dcterms:modified xsi:type="dcterms:W3CDTF">2018-06-22T07:33:23Z</dcterms:modified>
</cp:coreProperties>
</file>