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D9DF-9296-4CF4-A915-BA654E991EF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C293-4086-4D04-8658-D8CBFE5DD7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АиИР\Крысанова Е. С\Сказ про царя Ермил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АиИР\Крысанова Е. С\Сказ про царя Ермила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АиИР\Крысанова Е. С\Сказ про царя Ермила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АиИР\Крысанова Е. С\Сказ про царя Ермила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АиИР\Крысанова Е. С\Сказ про царя Ермила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АиИР\Крысанова Е. С\Сказ про царя Ермила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АиИР\Крысанова Е. С\Сказ про царя Ермила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АиИР\Крысанова Е. С\Сказ про царя Ермила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АиИР\Крысанова Е. С\Сказ про царя Ермила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:\АиИР\Крысанова Е. С\Сказ про царя Ермила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АиИР\Крысанова Е. С\Сказ про царя Ермила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АиИР\Крысанова Е. С\Сказ про царя Ермила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АиИР\Крысанова Е. С\Сказ про царя Ермила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АиИР\Крысанова Е. С\Сказ про царя Ермил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АиИР\Крысанова Е. С\Сказ про царя Ермила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АиИР\Крысанова Е. С\Сказ про царя Ермила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АиИР\Крысанова Е. С\Сказ про царя Ермила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АиИР\Крысанова Е. С\Сказ про царя Ермила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АиИР\Крысанова Е. С\Сказ про царя Ермила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АиИР\Крысанова Е. С\Сказ про царя Ермила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2017-04-14T15:28:38Z</dcterms:created>
  <dcterms:modified xsi:type="dcterms:W3CDTF">2017-04-14T15:35:21Z</dcterms:modified>
</cp:coreProperties>
</file>